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2" r:id="rId2"/>
    <p:sldId id="261" r:id="rId3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6" userDrawn="1">
          <p15:clr>
            <a:srgbClr val="A4A3A4"/>
          </p15:clr>
        </p15:guide>
        <p15:guide id="2" pos="302" userDrawn="1">
          <p15:clr>
            <a:srgbClr val="A4A3A4"/>
          </p15:clr>
        </p15:guide>
        <p15:guide id="3" pos="7378" userDrawn="1">
          <p15:clr>
            <a:srgbClr val="A4A3A4"/>
          </p15:clr>
        </p15:guide>
        <p15:guide id="5" orient="horz" pos="1457" userDrawn="1">
          <p15:clr>
            <a:srgbClr val="A4A3A4"/>
          </p15:clr>
        </p15:guide>
        <p15:guide id="6" pos="3704" userDrawn="1">
          <p15:clr>
            <a:srgbClr val="A4A3A4"/>
          </p15:clr>
        </p15:guide>
        <p15:guide id="7" pos="4248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  <p15:guide id="9" orient="horz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96"/>
      </p:cViewPr>
      <p:guideLst>
        <p:guide orient="horz" pos="2886"/>
        <p:guide pos="302"/>
        <p:guide pos="7378"/>
        <p:guide orient="horz" pos="1457"/>
        <p:guide pos="3704"/>
        <p:guide pos="4248"/>
        <p:guide orient="horz" pos="913"/>
        <p:guide orient="horz" pos="41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F7875C-FF33-4D11-AC5F-52D11C5AFD77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C68FB-C18D-4A49-91EE-3D2E5A69AA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6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5355E1-9B38-4D8B-A0FF-78D7F3C42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F823DE-3C1C-434D-875E-B288C2915B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F62AC1-A630-46CF-A677-D58100137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98C204-21B3-464C-BBCD-9068042A0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86078D-A0A5-4C2F-A43F-FDCB6484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9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A489E-A531-4148-AD0F-3F418821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EE7A79-261A-46D0-AD73-05F7DCECF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40CCFD-85A9-48F4-AFC0-0572AEEA3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5D64E-9409-4F23-ADEB-71CB0214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A0B0BA-72DE-462D-8AF8-F426DFF31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69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A5E5DF-43DA-4C97-9BBE-8F03309A0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978542-504F-4D61-A573-C0601D9186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FC8051-CB37-4FF5-930D-7B0E0FB2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0D86C-3B90-4366-853C-B9CD4D07A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25BFC-8FDA-46CF-8B2A-1266737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42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58B28A-DD5B-4CC6-9CC1-D342101A8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20549-86A2-410B-AEE3-8069CE70E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AD1F6-DC90-4EE9-B2BF-980E84C8D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07D982-8630-485B-BFBE-621DC474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3DA6D9-0FFE-4A88-ADA6-8F1A9DFF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04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2730C-5897-4CB8-88E9-DF8DF9B9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6001F8-33C6-4A0E-802B-D5EEB074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5F6313-3C6E-4346-854E-6B7D99CAE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7E74FC-F24E-44D6-BCE8-4636EA0B1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CA0FB1-059A-4C80-AA30-E664786D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1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CE978C-8198-4141-80E2-972991F9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612E86-00B1-46DA-B0D7-675EF8F157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C985D-4C6C-4068-BD79-2D6120918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9D7C34-0923-42BA-9CA3-1AB55297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FC20B3-3706-4A4F-88FC-F47E63C1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37E77D-3B5E-46BB-B2D7-D55422BD6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787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7518D-456C-493B-A14D-57E9A10DF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0898A2-F1C3-4C7D-AE3D-EC5CACEA3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43C46-0FC6-4812-9593-2214C5AED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9E29555-9640-4EA5-BAB6-970F172FA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84368-6DC7-40FE-AB05-9BC7784E0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D6372D1-6F89-4D95-AF02-076BAA3F4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971E909-9E02-4F97-B8FB-93948CAF4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8FB00BC-8813-44F5-B31D-A0482967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62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2031D-5292-4784-9212-ABD101D45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F79E36-F897-403C-BB01-5B806BFC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8EE350E-6841-4E43-B20D-80D0CE857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468B34E-2F9A-4B40-9FBB-3405290D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2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7C33047-6AD3-40CB-B72E-A3B5C31FD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F47460-AC91-4AC9-8652-27FDE05CF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C76ADD1-47CC-43CE-A579-80DDECBDF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39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FB727-9DEC-404A-BCD5-25B7E6F8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1E4EC2-FA3F-4C74-9075-BE5FF9E81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E353BC3-F354-4DFF-9168-72163F3D72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37D98-E9CB-44BB-B5FC-DC5DB5070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28F289-13FF-46C3-AC6D-A7B2D63B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5044CBA-6DD0-4557-8E4B-1A7952A85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27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818C61-8379-4CE9-86AC-D63935E9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43546B2-EF5A-48A6-9A4E-2D7124D73C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3515E68-6957-42B6-9657-D1A516C8B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F783A5-FB15-4142-AC2B-721F7C95E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61377-D949-46A3-9473-BB9A361553F5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670719-3A2A-47B9-8D6D-C58CF3A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5052C2-024B-46F2-B4FD-F300466E3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97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AFDF10E-AFB2-4801-9323-C88B64A6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932CB52-F7AE-4310-BE54-2C36752CE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FA6225-42C9-42C2-8F1B-7828F947F3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61377-D949-46A3-9473-BB9A361553F5}" type="datetimeFigureOut">
              <a:rPr lang="cs-CZ" smtClean="0"/>
              <a:t>06.09.2024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92214-24FF-44F1-9FD5-47564C993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F15B02-541E-4D00-8D25-0F87CD899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DF628-A3EF-4D92-953F-A77337BF53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891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189379"/>
            <a:ext cx="8229600" cy="86452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5C6B161-19F0-4077-8A15-E916D8400E37}"/>
              </a:ext>
            </a:extLst>
          </p:cNvPr>
          <p:cNvSpPr txBox="1">
            <a:spLocks/>
          </p:cNvSpPr>
          <p:nvPr/>
        </p:nvSpPr>
        <p:spPr>
          <a:xfrm>
            <a:off x="477748" y="1935892"/>
            <a:ext cx="9551773" cy="4160107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0" kern="1200">
                <a:solidFill>
                  <a:srgbClr val="034DA2"/>
                </a:solidFill>
                <a:latin typeface="Gotham_COV Book" pitchFamily="2" charset="0"/>
                <a:ea typeface="+mn-ea"/>
                <a:cs typeface="Gotham_COV Book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000" b="1" dirty="0"/>
          </a:p>
        </p:txBody>
      </p:sp>
      <p:sp>
        <p:nvSpPr>
          <p:cNvPr id="2" name="Obdélník 1"/>
          <p:cNvSpPr/>
          <p:nvPr/>
        </p:nvSpPr>
        <p:spPr>
          <a:xfrm>
            <a:off x="2082188" y="1172168"/>
            <a:ext cx="992619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4. 9. 			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Aktivní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září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2024 – start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kampaně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6. 9.			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Dialogy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Jiří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Dostal,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Fyziologie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záteže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v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praxi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Brandýs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n. L.)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7. 9.			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Dialogy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Zdeněk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Haník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Psychologie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trenéra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Brandýs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n. L.)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10. 9.			TK ODM 2027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16. 9.			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Fórum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rovnosti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žen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mužů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(D.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Kubová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N.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Kučerová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16. 9.			Přijetí medailistů z OH 2024 premiérem ČR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23.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29. 9.		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Evropský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týden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sportu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24. 9.			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Olympijský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víceboj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–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konference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pro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učitele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27.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28. 9.		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Seminář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EOV (Černá hora)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1. 10.			Olympijské příběhy – výstava v Národním Muzeu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3.10.			Mosty – zaměření na ženský sport (Praha)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10. 10.			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Setkání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s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pořadateli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Olympijského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běhu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14.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18. 10.		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Seminář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šéfů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misí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EYOF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Bakuriani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2025</a:t>
            </a: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15. 10.			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Přijetí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u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prezidenta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republiky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16. 10.			Integrity in sport: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Tackling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manipulation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sport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competitions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25. až 26. 10.		Seminář šéfů misí SH 2025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Čcheng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-tu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28. 10. až 1. 11.		Valné shromáždění ANOV (Portugalsko)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19. až 22. 11.		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World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Press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Briefing ZOH 2026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27. až 28. 11.		Komunikační workshop IWGA k SH 2025</a:t>
            </a:r>
          </a:p>
        </p:txBody>
      </p:sp>
    </p:spTree>
    <p:extLst>
      <p:ext uri="{BB962C8B-B14F-4D97-AF65-F5344CB8AC3E}">
        <p14:creationId xmlns:p14="http://schemas.microsoft.com/office/powerpoint/2010/main" val="3678958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963F37-5E00-4C01-B36D-47C54F75000F}"/>
              </a:ext>
            </a:extLst>
          </p:cNvPr>
          <p:cNvSpPr txBox="1">
            <a:spLocks/>
          </p:cNvSpPr>
          <p:nvPr/>
        </p:nvSpPr>
        <p:spPr>
          <a:xfrm>
            <a:off x="457200" y="1211414"/>
            <a:ext cx="2429219" cy="507218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b="1" i="0" kern="1200">
                <a:solidFill>
                  <a:srgbClr val="034DA2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cs-CZ" sz="2800" dirty="0"/>
              <a:t>Plán akcí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034DA2"/>
              </a:solidFill>
              <a:effectLst/>
              <a:uLnTx/>
              <a:uFillTx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A190FAE-069F-4B46-83DA-AD7877D39D00}"/>
              </a:ext>
            </a:extLst>
          </p:cNvPr>
          <p:cNvSpPr txBox="1">
            <a:spLocks/>
          </p:cNvSpPr>
          <p:nvPr/>
        </p:nvSpPr>
        <p:spPr>
          <a:xfrm>
            <a:off x="9834654" y="6446838"/>
            <a:ext cx="1877921" cy="209551"/>
          </a:xfrm>
          <a:prstGeom prst="rect">
            <a:avLst/>
          </a:prstGeom>
        </p:spPr>
        <p:txBody>
          <a:bodyPr lIns="0" tIns="0" rIns="0" bIns="0"/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200" b="1" i="0" kern="1200">
                <a:solidFill>
                  <a:srgbClr val="A27E48"/>
                </a:solidFill>
                <a:latin typeface="Gotham_COV Bold" pitchFamily="2" charset="0"/>
                <a:ea typeface="+mn-ea"/>
                <a:cs typeface="Gotham_COV Bold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rgbClr val="1E1D64"/>
                </a:solidFill>
                <a:latin typeface="Myriad Pro"/>
                <a:ea typeface="+mn-ea"/>
                <a:cs typeface="Myriad Pro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BC955E"/>
              </a:solidFill>
              <a:effectLst/>
              <a:uLnTx/>
              <a:uFillTx/>
              <a:latin typeface="Gotham_COV Bold" pitchFamily="2" charset="0"/>
              <a:ea typeface="+mn-ea"/>
              <a:cs typeface="Gotham_COV Bold" pitchFamily="2" charset="0"/>
            </a:endParaRP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A34D167-756B-4462-AB06-811DD9BDBF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256" y="170503"/>
            <a:ext cx="1919248" cy="104091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2965622" y="1211413"/>
            <a:ext cx="847673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chemeClr val="accent1">
                    <a:lumMod val="75000"/>
                  </a:schemeClr>
                </a:solidFill>
              </a:rPr>
              <a:t>Zasedání VV ČOV: </a:t>
            </a:r>
          </a:p>
          <a:p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pondělí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		21. 10. 2024 od 14:00	ČNB</a:t>
            </a:r>
          </a:p>
          <a:p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pondělí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		16. 12. 2024 od 14:00 	ČNB</a:t>
            </a:r>
          </a:p>
          <a:p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Sportovní akce 2025: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26. 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30. 1.	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Olympiáda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dětí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mládeže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Moravskoslezský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kraj)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9. 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16. 2.	EYOF 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Bakuriani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(Gruzie)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2. 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12. 7.	EYOF Skopje (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Severní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Makedonie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7. 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až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17. 8.	SH </a:t>
            </a:r>
            <a:r>
              <a:rPr lang="pl-PL" sz="2000" b="1" dirty="0" err="1">
                <a:solidFill>
                  <a:schemeClr val="accent1">
                    <a:lumMod val="75000"/>
                  </a:schemeClr>
                </a:solidFill>
              </a:rPr>
              <a:t>Čcheng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-tu</a:t>
            </a:r>
          </a:p>
          <a:p>
            <a:endParaRPr lang="pl-PL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9043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373</Words>
  <Application>Microsoft Office PowerPoint</Application>
  <PresentationFormat>Širokoúhlá obrazovka</PresentationFormat>
  <Paragraphs>31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Gotham_COV Bold</vt:lpstr>
      <vt:lpstr>Gotham_COV Book</vt:lpstr>
      <vt:lpstr>Motiv Office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Přemek</dc:creator>
  <cp:lastModifiedBy>Graclík Petr</cp:lastModifiedBy>
  <cp:revision>93</cp:revision>
  <cp:lastPrinted>2024-02-06T07:25:39Z</cp:lastPrinted>
  <dcterms:created xsi:type="dcterms:W3CDTF">2021-03-05T12:46:46Z</dcterms:created>
  <dcterms:modified xsi:type="dcterms:W3CDTF">2024-09-06T10:51:45Z</dcterms:modified>
</cp:coreProperties>
</file>