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6" userDrawn="1">
          <p15:clr>
            <a:srgbClr val="A4A3A4"/>
          </p15:clr>
        </p15:guide>
        <p15:guide id="2" pos="302" userDrawn="1">
          <p15:clr>
            <a:srgbClr val="A4A3A4"/>
          </p15:clr>
        </p15:guide>
        <p15:guide id="3" pos="7378" userDrawn="1">
          <p15:clr>
            <a:srgbClr val="A4A3A4"/>
          </p15:clr>
        </p15:guide>
        <p15:guide id="5" orient="horz" pos="1457" userDrawn="1">
          <p15:clr>
            <a:srgbClr val="A4A3A4"/>
          </p15:clr>
        </p15:guide>
        <p15:guide id="6" pos="3704" userDrawn="1">
          <p15:clr>
            <a:srgbClr val="A4A3A4"/>
          </p15:clr>
        </p15:guide>
        <p15:guide id="7" pos="4248" userDrawn="1">
          <p15:clr>
            <a:srgbClr val="A4A3A4"/>
          </p15:clr>
        </p15:guide>
        <p15:guide id="8" orient="horz" pos="913" userDrawn="1">
          <p15:clr>
            <a:srgbClr val="A4A3A4"/>
          </p15:clr>
        </p15:guide>
        <p15:guide id="9" orient="horz" pos="41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14"/>
      </p:cViewPr>
      <p:guideLst>
        <p:guide orient="horz" pos="2886"/>
        <p:guide pos="302"/>
        <p:guide pos="7378"/>
        <p:guide orient="horz" pos="1457"/>
        <p:guide pos="3704"/>
        <p:guide pos="4248"/>
        <p:guide orient="horz" pos="913"/>
        <p:guide orient="horz" pos="41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5355E1-9B38-4D8B-A0FF-78D7F3C42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F823DE-3C1C-434D-875E-B288C2915B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F62AC1-A630-46CF-A677-D58100137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98C204-21B3-464C-BBCD-9068042A0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86078D-A0A5-4C2F-A43F-FDCB64848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4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A489E-A531-4148-AD0F-3F418821B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EE7A79-261A-46D0-AD73-05F7DCECF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40CCFD-85A9-48F4-AFC0-0572AEEA3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15D64E-9409-4F23-ADEB-71CB0214E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A0B0BA-72DE-462D-8AF8-F426DFF31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69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A5E5DF-43DA-4C97-9BBE-8F03309A07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978542-504F-4D61-A573-C0601D918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FC8051-CB37-4FF5-930D-7B0E0FB2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60D86C-3B90-4366-853C-B9CD4D07A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C25BFC-8FDA-46CF-8B2A-1266737F6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42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58B28A-DD5B-4CC6-9CC1-D342101A8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820549-86A2-410B-AEE3-8069CE70E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AD1F6-DC90-4EE9-B2BF-980E84C8D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07D982-8630-485B-BFBE-621DC4749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3DA6D9-0FFE-4A88-ADA6-8F1A9DFF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045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2730C-5897-4CB8-88E9-DF8DF9B9B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6001F8-33C6-4A0E-802B-D5EEB0740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5F6313-3C6E-4346-854E-6B7D99CAE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7E74FC-F24E-44D6-BCE8-4636EA0B1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CA0FB1-059A-4C80-AA30-E664786D4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127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E978C-8198-4141-80E2-972991F92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612E86-00B1-46DA-B0D7-675EF8F157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AAC985D-4C6C-4068-BD79-2D6120918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9D7C34-0923-42BA-9CA3-1AB55297C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FC20B3-3706-4A4F-88FC-F47E63C16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37E77D-3B5E-46BB-B2D7-D55422BD6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78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7518D-456C-493B-A14D-57E9A10DF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0898A2-F1C3-4C7D-AE3D-EC5CACEA3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243C46-0FC6-4812-9593-2214C5AED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E29555-9640-4EA5-BAB6-970F172FAC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0D84368-6DC7-40FE-AB05-9BC7784E0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D6372D1-6F89-4D95-AF02-076BAA3F4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971E909-9E02-4F97-B8FB-93948CAF4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8FB00BC-8813-44F5-B31D-A04829674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62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2031D-5292-4784-9212-ABD101D45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F79E36-F897-403C-BB01-5B806BFC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8EE350E-6841-4E43-B20D-80D0CE857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468B34E-2F9A-4B40-9FBB-3405290D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2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7C33047-6AD3-40CB-B72E-A3B5C31FD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AF47460-AC91-4AC9-8652-27FDE05CF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C76ADD1-47CC-43CE-A579-80DDECBD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39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FB727-9DEC-404A-BCD5-25B7E6F82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1E4EC2-FA3F-4C74-9075-BE5FF9E81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353BC3-F354-4DFF-9168-72163F3D7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137D98-E9CB-44BB-B5FC-DC5DB5070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28F289-13FF-46C3-AC6D-A7B2D63BD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044CBA-6DD0-4557-8E4B-1A7952A85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27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18C61-8379-4CE9-86AC-D63935E9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3546B2-EF5A-48A6-9A4E-2D7124D73C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515E68-6957-42B6-9657-D1A516C8B6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F783A5-FB15-4142-AC2B-721F7C95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670719-3A2A-47B9-8D6D-C58CF3A7E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5052C2-024B-46F2-B4FD-F300466E3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29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AFDF10E-AFB2-4801-9323-C88B64A6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32CB52-F7AE-4310-BE54-2C36752CE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FA6225-42C9-42C2-8F1B-7828F947F3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61377-D949-46A3-9473-BB9A361553F5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B92214-24FF-44F1-9FD5-47564C993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F15B02-541E-4D00-8D25-0F87CD899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89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9683BCDA-2A98-43A0-9A04-F8280F006DD5}"/>
              </a:ext>
            </a:extLst>
          </p:cNvPr>
          <p:cNvSpPr txBox="1">
            <a:spLocks/>
          </p:cNvSpPr>
          <p:nvPr/>
        </p:nvSpPr>
        <p:spPr>
          <a:xfrm>
            <a:off x="724930" y="1301578"/>
            <a:ext cx="10560908" cy="25702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A27E48"/>
                </a:solidFill>
                <a:latin typeface="Gotham_COV Headline CE" pitchFamily="2" charset="0"/>
                <a:ea typeface="+mj-ea"/>
                <a:cs typeface="Gotham_COV Headline CE" pitchFamily="2" charset="0"/>
              </a:defRPr>
            </a:lvl1pPr>
          </a:lstStyle>
          <a:p>
            <a:endParaRPr lang="cs-CZ" sz="4000" dirty="0">
              <a:solidFill>
                <a:srgbClr val="BC955E"/>
              </a:solidFill>
            </a:endParaRPr>
          </a:p>
          <a:p>
            <a:pPr>
              <a:spcAft>
                <a:spcPts val="200"/>
              </a:spcAft>
            </a:pPr>
            <a:r>
              <a:rPr lang="cs-CZ" sz="4000" dirty="0" smtClean="0">
                <a:solidFill>
                  <a:srgbClr val="BC955E"/>
                </a:solidFill>
              </a:rPr>
              <a:t>2. varianta </a:t>
            </a:r>
            <a:r>
              <a:rPr lang="cs-CZ" sz="4000" dirty="0">
                <a:solidFill>
                  <a:srgbClr val="BC955E"/>
                </a:solidFill>
              </a:rPr>
              <a:t>návrhu rozpočtu ČOV </a:t>
            </a:r>
            <a:endParaRPr lang="cs-CZ" sz="4000" dirty="0" smtClean="0">
              <a:solidFill>
                <a:srgbClr val="BC955E"/>
              </a:solidFill>
            </a:endParaRPr>
          </a:p>
          <a:p>
            <a:pPr>
              <a:spcAft>
                <a:spcPts val="200"/>
              </a:spcAft>
            </a:pPr>
            <a:r>
              <a:rPr lang="cs-CZ" sz="4000" dirty="0" smtClean="0">
                <a:solidFill>
                  <a:srgbClr val="BC955E"/>
                </a:solidFill>
              </a:rPr>
              <a:t>pro </a:t>
            </a:r>
            <a:r>
              <a:rPr lang="cs-CZ" sz="4000" dirty="0">
                <a:solidFill>
                  <a:srgbClr val="BC955E"/>
                </a:solidFill>
              </a:rPr>
              <a:t>rok 2024</a:t>
            </a:r>
          </a:p>
          <a:p>
            <a:endParaRPr lang="cs-CZ" dirty="0">
              <a:solidFill>
                <a:srgbClr val="BC955E"/>
              </a:solidFill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BBDF3D6-39FE-46F3-AA88-DE66C99E0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9497" y="5183407"/>
            <a:ext cx="2590805" cy="1405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65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90FAE-069F-4B46-83DA-AD7877D39D00}"/>
              </a:ext>
            </a:extLst>
          </p:cNvPr>
          <p:cNvSpPr txBox="1">
            <a:spLocks/>
          </p:cNvSpPr>
          <p:nvPr/>
        </p:nvSpPr>
        <p:spPr>
          <a:xfrm>
            <a:off x="9834654" y="6446838"/>
            <a:ext cx="1877921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0" kern="1200">
                <a:solidFill>
                  <a:srgbClr val="A27E48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5C6B161-19F0-4077-8A15-E916D8400E37}"/>
              </a:ext>
            </a:extLst>
          </p:cNvPr>
          <p:cNvSpPr txBox="1">
            <a:spLocks/>
          </p:cNvSpPr>
          <p:nvPr/>
        </p:nvSpPr>
        <p:spPr>
          <a:xfrm>
            <a:off x="457199" y="2120512"/>
            <a:ext cx="10437224" cy="402491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rgbClr val="034DA2"/>
                </a:solidFill>
                <a:latin typeface="Gotham_COV Book" pitchFamily="2" charset="0"/>
                <a:ea typeface="+mn-ea"/>
                <a:cs typeface="Gotham_COV Book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b="1" dirty="0"/>
          </a:p>
          <a:p>
            <a:endParaRPr lang="cs-CZ" sz="2000" b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76" y="72811"/>
            <a:ext cx="7282627" cy="664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260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0963F37-5E00-4C01-B36D-47C54F75000F}"/>
              </a:ext>
            </a:extLst>
          </p:cNvPr>
          <p:cNvSpPr txBox="1">
            <a:spLocks/>
          </p:cNvSpPr>
          <p:nvPr/>
        </p:nvSpPr>
        <p:spPr>
          <a:xfrm>
            <a:off x="799068" y="1458097"/>
            <a:ext cx="7887731" cy="66241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034DA2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800" dirty="0" smtClean="0">
              <a:solidFill>
                <a:srgbClr val="BC955E"/>
              </a:solidFill>
            </a:endParaRPr>
          </a:p>
          <a:p>
            <a:r>
              <a:rPr lang="cs-CZ" sz="2800" dirty="0">
                <a:solidFill>
                  <a:srgbClr val="BC955E"/>
                </a:solidFill>
              </a:rPr>
              <a:t>2</a:t>
            </a:r>
            <a:r>
              <a:rPr lang="cs-CZ" sz="2800" dirty="0" smtClean="0">
                <a:solidFill>
                  <a:srgbClr val="BC955E"/>
                </a:solidFill>
              </a:rPr>
              <a:t>. </a:t>
            </a:r>
            <a:r>
              <a:rPr lang="cs-CZ" sz="2800" dirty="0">
                <a:solidFill>
                  <a:srgbClr val="BC955E"/>
                </a:solidFill>
              </a:rPr>
              <a:t>varianta návrhu rozpočtu ČOV pro rok 2024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34DA2"/>
              </a:solidFill>
              <a:effectLst/>
              <a:uLnTx/>
              <a:uFillTx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90FAE-069F-4B46-83DA-AD7877D39D00}"/>
              </a:ext>
            </a:extLst>
          </p:cNvPr>
          <p:cNvSpPr txBox="1">
            <a:spLocks/>
          </p:cNvSpPr>
          <p:nvPr/>
        </p:nvSpPr>
        <p:spPr>
          <a:xfrm>
            <a:off x="9834654" y="6446838"/>
            <a:ext cx="1877921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0" kern="1200">
                <a:solidFill>
                  <a:srgbClr val="A27E48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5C6B161-19F0-4077-8A15-E916D8400E37}"/>
              </a:ext>
            </a:extLst>
          </p:cNvPr>
          <p:cNvSpPr txBox="1">
            <a:spLocks/>
          </p:cNvSpPr>
          <p:nvPr/>
        </p:nvSpPr>
        <p:spPr>
          <a:xfrm>
            <a:off x="799069" y="2120512"/>
            <a:ext cx="10095353" cy="402491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rgbClr val="034DA2"/>
                </a:solidFill>
                <a:latin typeface="Gotham_COV Book" pitchFamily="2" charset="0"/>
                <a:ea typeface="+mn-ea"/>
                <a:cs typeface="Gotham_COV Book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b="1" dirty="0"/>
          </a:p>
          <a:p>
            <a:endParaRPr lang="cs-CZ" sz="2000" b="1" dirty="0" smtClean="0"/>
          </a:p>
          <a:p>
            <a:r>
              <a:rPr lang="cs-CZ" sz="2000" b="1" dirty="0" smtClean="0"/>
              <a:t>Návrh </a:t>
            </a:r>
            <a:r>
              <a:rPr lang="cs-CZ" sz="2000" b="1" dirty="0"/>
              <a:t>usnesení:</a:t>
            </a:r>
          </a:p>
          <a:p>
            <a:endParaRPr lang="cs-CZ" sz="2000" b="1" dirty="0"/>
          </a:p>
          <a:p>
            <a:r>
              <a:rPr lang="cs-CZ" sz="2000" b="1" dirty="0"/>
              <a:t>VV ČOV schvaluje </a:t>
            </a:r>
            <a:r>
              <a:rPr lang="cs-CZ" sz="2000" b="1" dirty="0" smtClean="0"/>
              <a:t>2. </a:t>
            </a:r>
            <a:r>
              <a:rPr lang="cs-CZ" sz="2000" b="1" dirty="0"/>
              <a:t>variantu návrhu rozpočtu ČOV na rok 2024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5109043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33</Words>
  <Application>Microsoft Office PowerPoint</Application>
  <PresentationFormat>Širokoúhlá obrazovka</PresentationFormat>
  <Paragraphs>10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Gotham_COV Bold</vt:lpstr>
      <vt:lpstr>Gotham_COV Book</vt:lpstr>
      <vt:lpstr>Gotham_COV Headline CE</vt:lpstr>
      <vt:lpstr>Motiv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Přemek</dc:creator>
  <cp:lastModifiedBy>Monika Popelová</cp:lastModifiedBy>
  <cp:revision>29</cp:revision>
  <dcterms:created xsi:type="dcterms:W3CDTF">2021-03-05T12:46:46Z</dcterms:created>
  <dcterms:modified xsi:type="dcterms:W3CDTF">2024-03-04T12:34:38Z</dcterms:modified>
</cp:coreProperties>
</file>