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2" r:id="rId2"/>
    <p:sldId id="261" r:id="rId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 showGuides="1">
      <p:cViewPr>
        <p:scale>
          <a:sx n="111" d="100"/>
          <a:sy n="111" d="100"/>
        </p:scale>
        <p:origin x="616" y="256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7875C-FF33-4D11-AC5F-52D11C5AFD77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C68FB-C18D-4A49-91EE-3D2E5A69AA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687444" y="224044"/>
            <a:ext cx="9025131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Probíhají		Olympijský víceboj (mj. Tréninky s olympioniky)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13. 3.			Natáčení kampaně – O. </a:t>
            </a:r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Perušič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, D. </a:t>
            </a:r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Schweiner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15. 3.			Společenské setkání olympioniků (Vinohrady)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	Zasedání ČON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polovina března		Komunikace dodavatele 3DDEN (OF)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21.–23. 3.		Sympozium sportovní medicíny v Dřítči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26. 3.			Ceny fair play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	Trenérka, cvičitelka roku</a:t>
            </a:r>
          </a:p>
          <a:p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duben/květen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Cena Jiřího Stanislava Gutha-Jarkovského 2023 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30. 4.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2. 5.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Top Camp 2024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27.–30. 5.		Workshop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digitální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komunikace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ANOV (Praha)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30. 5. – 5. 6.		Film festival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Zlín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olympijské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vzdělávání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6.–8. 6.			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Valné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shromáždění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EOV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Bukurešť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17. 6.			TK ODM 2024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19. 6.	 		T-Mobile Olympijský běh 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23. až 27. 6. 		ODM 2024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25. 7. až 9. 8.		Olympijský festival Most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26. 7. až 9. 8. 		OH Paříž 2024</a:t>
            </a: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Dialogy: Talent a rodič (23. a 30. 3. Brno, 6. 4. Praha, 13. 7. Chomutov), Individualizace přípravy (9. 4. Plzeň)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95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965622" y="1211413"/>
            <a:ext cx="847673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Zasedání VV ČOV: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úterý 		23. 4. 2024 od 14:00 hod.	ČNB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pondělí 		10. 6. 2024 od 14:00 hod. 	ČNB</a:t>
            </a: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Zasedání Pléna ČOV: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středa 		24. 4. 2024 	od 10:00 hod.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pondělí 		1. 7. 2024 	dopoledne VV ČOV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		a návazně nominační Plénum ČOV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331</Words>
  <Application>Microsoft Macintosh PowerPoint</Application>
  <PresentationFormat>Širokoúhlá obrazovka</PresentationFormat>
  <Paragraphs>35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Gotham_COV Bold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Barbora Zehanova</cp:lastModifiedBy>
  <cp:revision>55</cp:revision>
  <cp:lastPrinted>2024-02-06T07:25:39Z</cp:lastPrinted>
  <dcterms:created xsi:type="dcterms:W3CDTF">2021-03-05T12:46:46Z</dcterms:created>
  <dcterms:modified xsi:type="dcterms:W3CDTF">2024-03-04T15:13:59Z</dcterms:modified>
</cp:coreProperties>
</file>