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2" r:id="rId4"/>
    <p:sldId id="266" r:id="rId5"/>
    <p:sldId id="263" r:id="rId6"/>
    <p:sldId id="264" r:id="rId7"/>
    <p:sldId id="265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D64"/>
    <a:srgbClr val="A27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806" y="4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671F0-05DD-42A1-B548-01CBACEE6A86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BC1A5-BC03-4BD9-9B26-487F6FF53F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20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minula kromě poslední věty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BC1A5-BC03-4BD9-9B26-487F6FF53FA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53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„Aktuálně“ nově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BC1A5-BC03-4BD9-9B26-487F6FF53FA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81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BC1A5-BC03-4BD9-9B26-487F6FF53FA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655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„Aktuálně“ nově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BC1A5-BC03-4BD9-9B26-487F6FF53FA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684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refresh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BC1A5-BC03-4BD9-9B26-487F6FF53FA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64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1332"/>
            <a:ext cx="7772400" cy="1890889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2C2E229-EFD4-3943-82BB-41A64B50BB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85" y="3338860"/>
            <a:ext cx="853941" cy="9948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E965349-3036-334D-8E65-5BB376302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4099" y="3314936"/>
            <a:ext cx="1556716" cy="60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5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50522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/>
              <a:t>Hlavní titulek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Podtitulek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456491"/>
            <a:ext cx="1114393" cy="47923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46578"/>
            <a:ext cx="8229600" cy="262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80C6993-63BE-3147-BD4D-A24E53EEA4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9959" y="4465199"/>
            <a:ext cx="726841" cy="2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1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50522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/>
              <a:t>Hlavní titulek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Podtitulek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46578"/>
            <a:ext cx="3990622" cy="262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96178" y="1546578"/>
            <a:ext cx="3990622" cy="262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456491"/>
            <a:ext cx="1114393" cy="47923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45DF989-7B8C-464D-AAFC-1F71F2779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9959" y="4465199"/>
            <a:ext cx="726841" cy="2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5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52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03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0;g24b5677918b_0_289">
            <a:extLst>
              <a:ext uri="{FF2B5EF4-FFF2-40B4-BE49-F238E27FC236}">
                <a16:creationId xmlns:a16="http://schemas.microsoft.com/office/drawing/2014/main" id="{61CE9241-CC29-7AE0-31B2-3BDE821B8800}"/>
              </a:ext>
            </a:extLst>
          </p:cNvPr>
          <p:cNvSpPr txBox="1"/>
          <p:nvPr/>
        </p:nvSpPr>
        <p:spPr>
          <a:xfrm>
            <a:off x="489844" y="1008617"/>
            <a:ext cx="8506869" cy="303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Dopady olympijského roku </a:t>
            </a:r>
            <a:endParaRPr lang="cs-CZ" sz="1600" b="1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Financování pořadatelského kraje z MŠMT pro rok 2024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Spuštěno jednání o aktualizace hlavního manuálu pro pořadatele / kompletních pravidel pořádání – jednání se všemi kraji 8.11.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Příprava upgradu centrálního informačního systému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25. 10. proběhlo setkání s národními svazovými koordinátory – detailní příprava zapojení svazů pro ODM 2024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sz="1600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</a:endParaRPr>
          </a:p>
          <a:p>
            <a:pPr marL="371745" marR="0" lvl="3" indent="-2857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 panose="020B0604020202020204" pitchFamily="34" charset="0"/>
              <a:buChar char="•"/>
            </a:pPr>
            <a:endParaRPr sz="1600" i="0" u="none" strike="noStrike" cap="none" dirty="0">
              <a:solidFill>
                <a:srgbClr val="1E1D64"/>
              </a:solidFill>
              <a:latin typeface="Gotham_COV Bold" pitchFamily="50" charset="0"/>
              <a:cs typeface="Gotham_COV Bold" pitchFamily="50" charset="0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2" marR="0" lvl="0" indent="-1254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269380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OLYMPIÁDA DĚTÍ A MLÁDEŽE </a:t>
            </a:r>
          </a:p>
        </p:txBody>
      </p:sp>
    </p:spTree>
    <p:extLst>
      <p:ext uri="{BB962C8B-B14F-4D97-AF65-F5344CB8AC3E}">
        <p14:creationId xmlns:p14="http://schemas.microsoft.com/office/powerpoint/2010/main" val="152308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D2C71AB-F05A-E96E-BFA3-4D8C6A6CA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912" y="961929"/>
            <a:ext cx="3006851" cy="4229861"/>
          </a:xfrm>
          <a:prstGeom prst="rect">
            <a:avLst/>
          </a:prstGeom>
        </p:spPr>
      </p:pic>
      <p:sp>
        <p:nvSpPr>
          <p:cNvPr id="5" name="Google Shape;200;g24b5677918b_0_289">
            <a:extLst>
              <a:ext uri="{FF2B5EF4-FFF2-40B4-BE49-F238E27FC236}">
                <a16:creationId xmlns:a16="http://schemas.microsoft.com/office/drawing/2014/main" id="{61CE9241-CC29-7AE0-31B2-3BDE821B8800}"/>
              </a:ext>
            </a:extLst>
          </p:cNvPr>
          <p:cNvSpPr txBox="1"/>
          <p:nvPr/>
        </p:nvSpPr>
        <p:spPr>
          <a:xfrm>
            <a:off x="1218973" y="835300"/>
            <a:ext cx="8506869" cy="24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23. – 27. června 2024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České Budějovice, Tábor, Hluboká n. Vltavou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i="0" u="none" strike="noStrike" cap="none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20 sportů, </a:t>
            </a: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4</a:t>
            </a:r>
            <a:r>
              <a:rPr lang="cs-CZ" sz="1600" b="1" i="0" u="none" strike="noStrike" cap="none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500 účastníků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Olympijský dům na Výstavišti a v Táboře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i="0" u="none" strike="noStrike" cap="none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Výjimečné slavnostní zahájen</a:t>
            </a: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í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Aktuálně nejdůležitější témata: </a:t>
            </a: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Smlouvy se sporty </a:t>
            </a: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Spolupráce s ČT, komunikace a </a:t>
            </a:r>
            <a:r>
              <a:rPr lang="cs-CZ" sz="1600" dirty="0" err="1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streaming</a:t>
            </a:r>
            <a:endParaRPr lang="cs-CZ" sz="1600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Partneři, detailní rozpočet</a:t>
            </a: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Doprovodný program pro školy JČK spuštěn</a:t>
            </a: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endParaRPr sz="1600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</a:endParaRPr>
          </a:p>
          <a:p>
            <a:pPr marL="371745" marR="0" lvl="3" indent="-2857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 panose="020B0604020202020204" pitchFamily="34" charset="0"/>
              <a:buChar char="•"/>
            </a:pPr>
            <a:endParaRPr sz="1600" i="0" u="none" strike="noStrike" cap="none" dirty="0">
              <a:solidFill>
                <a:srgbClr val="1E1D64"/>
              </a:solidFill>
              <a:latin typeface="Gotham_COV Bold" pitchFamily="50" charset="0"/>
              <a:cs typeface="Gotham_COV Bold" pitchFamily="50" charset="0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2" marR="0" lvl="0" indent="-1254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269380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OLYMPIÁDA DĚTÍ A MLÁDEŽE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V JIHOČESKÉM KRAJI 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202</a:t>
            </a: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4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</a:t>
            </a:r>
          </a:p>
        </p:txBody>
      </p:sp>
      <p:pic>
        <p:nvPicPr>
          <p:cNvPr id="2" name="Google Shape;194;g24b5677918b_0_280">
            <a:extLst>
              <a:ext uri="{FF2B5EF4-FFF2-40B4-BE49-F238E27FC236}">
                <a16:creationId xmlns:a16="http://schemas.microsoft.com/office/drawing/2014/main" id="{5E6037EA-97CC-82BD-75DA-3A6903CC237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1882" y="59709"/>
            <a:ext cx="2002118" cy="753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2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0;g24b5677918b_0_289">
            <a:extLst>
              <a:ext uri="{FF2B5EF4-FFF2-40B4-BE49-F238E27FC236}">
                <a16:creationId xmlns:a16="http://schemas.microsoft.com/office/drawing/2014/main" id="{61CE9241-CC29-7AE0-31B2-3BDE821B8800}"/>
              </a:ext>
            </a:extLst>
          </p:cNvPr>
          <p:cNvSpPr txBox="1"/>
          <p:nvPr/>
        </p:nvSpPr>
        <p:spPr>
          <a:xfrm>
            <a:off x="1218973" y="835300"/>
            <a:ext cx="8506869" cy="24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TISKOVÁ KONFERENCE 30. 10. 2023, sportovní gymnázium Česká</a:t>
            </a: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Spuštění doprovodného programu pro školy</a:t>
            </a: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Maskot v kostýmu- „hledá se jméno“ </a:t>
            </a: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Přímý přenos ČT </a:t>
            </a: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23. června 2024</a:t>
            </a: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Konference na podporu sportování mládeže </a:t>
            </a:r>
            <a:endParaRPr lang="cs-CZ" sz="1600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endParaRPr sz="1600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</a:endParaRPr>
          </a:p>
          <a:p>
            <a:pPr marL="371745" marR="0" lvl="3" indent="-2857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 panose="020B0604020202020204" pitchFamily="34" charset="0"/>
              <a:buChar char="•"/>
            </a:pPr>
            <a:endParaRPr sz="1600" i="0" u="none" strike="noStrike" cap="none" dirty="0">
              <a:solidFill>
                <a:srgbClr val="1E1D64"/>
              </a:solidFill>
              <a:latin typeface="Gotham_COV Bold" pitchFamily="50" charset="0"/>
              <a:cs typeface="Gotham_COV Bold" pitchFamily="50" charset="0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2" marR="0" lvl="0" indent="-1254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269380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OLYMPIÁDA DĚTÍ A MLÁDEŽE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V JIHOČESKÉM KRAJI 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202</a:t>
            </a: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4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</a:t>
            </a:r>
          </a:p>
        </p:txBody>
      </p:sp>
      <p:pic>
        <p:nvPicPr>
          <p:cNvPr id="2" name="Google Shape;194;g24b5677918b_0_280">
            <a:extLst>
              <a:ext uri="{FF2B5EF4-FFF2-40B4-BE49-F238E27FC236}">
                <a16:creationId xmlns:a16="http://schemas.microsoft.com/office/drawing/2014/main" id="{5E6037EA-97CC-82BD-75DA-3A6903CC237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1882" y="59709"/>
            <a:ext cx="2002118" cy="753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13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0;g24b5677918b_0_289">
            <a:extLst>
              <a:ext uri="{FF2B5EF4-FFF2-40B4-BE49-F238E27FC236}">
                <a16:creationId xmlns:a16="http://schemas.microsoft.com/office/drawing/2014/main" id="{61CE9241-CC29-7AE0-31B2-3BDE821B8800}"/>
              </a:ext>
            </a:extLst>
          </p:cNvPr>
          <p:cNvSpPr txBox="1"/>
          <p:nvPr/>
        </p:nvSpPr>
        <p:spPr>
          <a:xfrm>
            <a:off x="1045656" y="1016840"/>
            <a:ext cx="7668037" cy="24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r>
              <a:rPr lang="cs-CZ" sz="1600" b="1" i="0" u="none" strike="noStrike" cap="none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26. – 31. ledna 2025</a:t>
            </a:r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lang="cs-CZ" sz="1600" b="1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Třinec, Ostrava, ski areál Bílá, Frýdek Místek 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Slavnostní zahájení: Třinec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Olympijský dům ve Frýdku Místku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i="0" u="none" strike="noStrike" cap="none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Aktuálně nejdůležitější témata:</a:t>
            </a: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Doplnění kandidatury/přihlášky </a:t>
            </a: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Běžecké disciplíny a biatlon- definitivně: Ski areál Bílá </a:t>
            </a: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Jednání o smlouvě </a:t>
            </a: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Nastavení rozpočtu „služeb“ ČOV </a:t>
            </a:r>
          </a:p>
          <a:p>
            <a:pPr marL="85995" marR="0" lvl="3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E1D64"/>
              </a:buClr>
              <a:buSzPts val="1800"/>
            </a:pPr>
            <a:endParaRPr sz="1600" i="0" u="none" strike="noStrike" cap="none" dirty="0">
              <a:solidFill>
                <a:srgbClr val="1E1D64"/>
              </a:solidFill>
              <a:latin typeface="Gotham_COV Bold" pitchFamily="50" charset="0"/>
              <a:cs typeface="Gotham_COV Bold" pitchFamily="50" charset="0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2" marR="0" lvl="0" indent="-1254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203638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OLYMPIÁDA DĚTÍ A MLÁDEŽE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V </a:t>
            </a: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MORAVSKOSLEZSKÉM</a:t>
            </a: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KRAJI 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202</a:t>
            </a: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5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434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0;g24b5677918b_0_289">
            <a:extLst>
              <a:ext uri="{FF2B5EF4-FFF2-40B4-BE49-F238E27FC236}">
                <a16:creationId xmlns:a16="http://schemas.microsoft.com/office/drawing/2014/main" id="{61CE9241-CC29-7AE0-31B2-3BDE821B8800}"/>
              </a:ext>
            </a:extLst>
          </p:cNvPr>
          <p:cNvSpPr txBox="1"/>
          <p:nvPr/>
        </p:nvSpPr>
        <p:spPr>
          <a:xfrm>
            <a:off x="489845" y="1008616"/>
            <a:ext cx="6172200" cy="357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r>
              <a:rPr lang="cs-CZ" sz="1600" b="1" i="0" u="none" strike="noStrike" cap="none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Rozeslání kandidatur: </a:t>
            </a:r>
            <a:r>
              <a:rPr lang="cs-CZ" sz="1600" i="0" u="none" strike="noStrike" cap="none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podzim </a:t>
            </a:r>
            <a:r>
              <a:rPr lang="cs-CZ" sz="1600" i="0" u="none" strike="noStrike" cap="none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2023</a:t>
            </a:r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r>
              <a:rPr lang="cs-CZ" sz="1600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Vybraný pořadatel</a:t>
            </a: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:</a:t>
            </a: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 jaro 2024</a:t>
            </a:r>
            <a:endParaRPr lang="cs-CZ" sz="1600" i="0" u="none" strike="noStrike" cap="none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  </a:t>
            </a:r>
            <a:endParaRPr sz="1600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</a:endParaRPr>
          </a:p>
          <a:p>
            <a:pPr marL="371745" marR="0" lvl="3" indent="-2857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 panose="020B0604020202020204" pitchFamily="34" charset="0"/>
              <a:buChar char="•"/>
            </a:pPr>
            <a:endParaRPr sz="1600" i="0" u="none" strike="noStrike" cap="none" dirty="0">
              <a:solidFill>
                <a:srgbClr val="1E1D64"/>
              </a:solidFill>
              <a:latin typeface="Gotham_COV Bold" pitchFamily="50" charset="0"/>
              <a:cs typeface="Gotham_COV Bold" pitchFamily="50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lang="cs-CZ"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lang="cs-CZ" sz="1650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lang="cs-CZ"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r>
              <a:rPr lang="cs-CZ" sz="1650" dirty="0">
                <a:solidFill>
                  <a:srgbClr val="034DA2"/>
                </a:solidFill>
                <a:latin typeface="Arial"/>
                <a:ea typeface="Arial"/>
                <a:cs typeface="Arial"/>
                <a:sym typeface="Arial"/>
              </a:rPr>
              <a:t>Proběhla obhlídka sportovišť a míst pro ceremoniály</a:t>
            </a:r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1. z</a:t>
            </a:r>
            <a:r>
              <a:rPr lang="cs-CZ" sz="1600" b="1" i="0" u="none" strike="noStrike" cap="none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asedání Organizačního výboru 4. 12. 2023</a:t>
            </a:r>
            <a:endParaRPr lang="cs-CZ" sz="1600" i="0" u="none" strike="noStrike" cap="none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</p:txBody>
      </p:sp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269380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OLYMPIÁDA DĚTÍ A MLÁDEŽE 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202</a:t>
            </a: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6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?</a:t>
            </a:r>
            <a:endParaRPr lang="en-US" sz="2000" b="1" i="0" u="none" strike="noStrike" cap="none" dirty="0">
              <a:solidFill>
                <a:srgbClr val="BC955E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</p:txBody>
      </p:sp>
      <p:sp>
        <p:nvSpPr>
          <p:cNvPr id="2" name="Google Shape;199;g24b5677918b_0_289">
            <a:extLst>
              <a:ext uri="{FF2B5EF4-FFF2-40B4-BE49-F238E27FC236}">
                <a16:creationId xmlns:a16="http://schemas.microsoft.com/office/drawing/2014/main" id="{DC605DE9-2EC0-924A-DBBB-C58E7C29C9E6}"/>
              </a:ext>
            </a:extLst>
          </p:cNvPr>
          <p:cNvSpPr txBox="1"/>
          <p:nvPr/>
        </p:nvSpPr>
        <p:spPr>
          <a:xfrm>
            <a:off x="1347476" y="2350400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OLYMPIÁDA DĚTÍ A MLÁDEŽE 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202</a:t>
            </a: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7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PLZEŇSKÝ KRAJ</a:t>
            </a:r>
            <a:endParaRPr lang="en-US" sz="2000" b="1" i="0" u="none" strike="noStrike" cap="none" dirty="0">
              <a:solidFill>
                <a:srgbClr val="BC955E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89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269380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B1E55F4-79C2-2894-1D3B-1457C126D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5" t="20077" r="10358" b="25743"/>
          <a:stretch/>
        </p:blipFill>
        <p:spPr>
          <a:xfrm>
            <a:off x="2499498" y="1264204"/>
            <a:ext cx="4390672" cy="22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28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291</Words>
  <Application>Microsoft Office PowerPoint</Application>
  <PresentationFormat>Předvádění na obrazovce (16:9)</PresentationFormat>
  <Paragraphs>96</Paragraphs>
  <Slides>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Arial</vt:lpstr>
      <vt:lpstr>Calibri</vt:lpstr>
      <vt:lpstr>Gotham_COV Bold</vt:lpstr>
      <vt:lpstr>Gotham_COV Book</vt:lpstr>
      <vt:lpstr>Myriad Pro</vt:lpstr>
      <vt:lpstr>Myriad Pro Semibold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FPS repro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Zdenek</dc:creator>
  <cp:lastModifiedBy>Šuman Filip</cp:lastModifiedBy>
  <cp:revision>17</cp:revision>
  <dcterms:created xsi:type="dcterms:W3CDTF">2017-04-24T14:29:13Z</dcterms:created>
  <dcterms:modified xsi:type="dcterms:W3CDTF">2023-10-25T21:49:46Z</dcterms:modified>
</cp:coreProperties>
</file>