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875C-FF33-4D11-AC5F-52D11C5AFD77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68FB-C18D-4A49-91EE-3D2E5A69AA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4"/>
            <a:ext cx="8229600" cy="86452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376447" y="1211413"/>
            <a:ext cx="9065910" cy="5097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11. 1.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Dialogy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– Rodiče a talent (Liberec)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18. 1. 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ODM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2023 – tisková konference (Hradec Králové)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21. – 28. 1.	EYOF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Friuli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Venezia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Guilia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(ITA)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23. 1. 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Dialogy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– Od žáka k mistrovi (Špindlerův mlýn – ODM)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22. – 26. 1. 	ODM – Královehradecký kraj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22. 1. 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ODM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– Konference (Krajský úřad KH kraj)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6. 2.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ZOH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Miláno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Cortina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– 2 roky do startu 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21. – 22. 2. 	Projekt OCEAN (EOC –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Climate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action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officer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) – zahajovací schůzka (Brusel)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3. a 5. 2. 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Vzdělávací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workshopy pro trenéry licence B (Nymburk/Brandýs n. L.)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4. 2. 	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Dialogy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– Posturální funkce - MUDr. Zuzana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Suzan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	Dialogy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– Fyziologie výkonu - MUDr. Jiří Dostál (Nymburk/Brandýs n. L.)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Termíny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VV ČOV + termín Pléna ČOV v ČNB na 1. pol. roku 2023: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VV ČOV: 		10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 1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., 7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 3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., 26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 4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.,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14. 6. 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Plénum ČOV:	27. 4.  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231</Words>
  <Application>Microsoft Office PowerPoint</Application>
  <PresentationFormat>Širokoúhlá obrazovka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Gotham_COV Bold</vt:lpstr>
      <vt:lpstr>Gotham_COV Book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26</cp:revision>
  <cp:lastPrinted>2023-01-10T09:31:58Z</cp:lastPrinted>
  <dcterms:created xsi:type="dcterms:W3CDTF">2021-03-05T12:46:46Z</dcterms:created>
  <dcterms:modified xsi:type="dcterms:W3CDTF">2023-01-10T09:32:02Z</dcterms:modified>
</cp:coreProperties>
</file>