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D64"/>
    <a:srgbClr val="A27E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45" d="100"/>
          <a:sy n="145" d="100"/>
        </p:scale>
        <p:origin x="624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31332"/>
            <a:ext cx="7772400" cy="1890889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rgbClr val="A27E48"/>
                </a:solidFill>
                <a:latin typeface="Myriad Pro Semibold"/>
                <a:cs typeface="Myriad Pro Semibold"/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2B2DD07-E1B6-0546-9574-938E5DE5E4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23881" y="3073071"/>
            <a:ext cx="2896238" cy="1554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95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505221"/>
          </a:xfrm>
          <a:prstGeom prst="rect">
            <a:avLst/>
          </a:prstGeom>
        </p:spPr>
        <p:txBody>
          <a:bodyPr/>
          <a:lstStyle>
            <a:lvl1pPr>
              <a:defRPr sz="2400" b="0" i="0">
                <a:solidFill>
                  <a:srgbClr val="A27E48"/>
                </a:solidFill>
                <a:latin typeface="Myriad Pro Semibold"/>
                <a:cs typeface="Myriad Pro Semibold"/>
              </a:defRPr>
            </a:lvl1pPr>
          </a:lstStyle>
          <a:p>
            <a:r>
              <a:rPr lang="cs-CZ" dirty="0"/>
              <a:t>Hlavní titulek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838907"/>
            <a:ext cx="8229600" cy="45931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Podtitulek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1546578"/>
            <a:ext cx="8229600" cy="26246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Text</a:t>
            </a:r>
            <a:endParaRPr lang="en-US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09935D5-4E80-3640-AD97-FCCB0D5069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0818" y="4318722"/>
            <a:ext cx="1387153" cy="754774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CACBB393-AE5E-7445-B8BB-A30D67D2FA1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45425" y="4275159"/>
            <a:ext cx="923924" cy="73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31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505221"/>
          </a:xfrm>
          <a:prstGeom prst="rect">
            <a:avLst/>
          </a:prstGeom>
        </p:spPr>
        <p:txBody>
          <a:bodyPr/>
          <a:lstStyle>
            <a:lvl1pPr>
              <a:defRPr sz="2400" b="0" i="0">
                <a:solidFill>
                  <a:srgbClr val="A27E48"/>
                </a:solidFill>
                <a:latin typeface="Myriad Pro Semibold"/>
                <a:cs typeface="Myriad Pro Semibold"/>
              </a:defRPr>
            </a:lvl1pPr>
          </a:lstStyle>
          <a:p>
            <a:r>
              <a:rPr lang="cs-CZ" dirty="0"/>
              <a:t>Hlavní titulek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838907"/>
            <a:ext cx="8229600" cy="45931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Podtitulek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1546578"/>
            <a:ext cx="3990622" cy="26246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Text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696178" y="1546578"/>
            <a:ext cx="3990622" cy="26246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Text</a:t>
            </a:r>
            <a:endParaRPr lang="en-US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FB830A0-C19B-7A44-B7B4-6CF7F43649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0818" y="4318722"/>
            <a:ext cx="1387153" cy="754774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AF8B9E61-A66D-F846-A360-4E4A8CEAD90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45425" y="4275159"/>
            <a:ext cx="923924" cy="73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053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752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465"/>
            <a:ext cx="8229600" cy="505221"/>
          </a:xfrm>
        </p:spPr>
        <p:txBody>
          <a:bodyPr/>
          <a:lstStyle/>
          <a:p>
            <a:r>
              <a:rPr lang="cs-CZ" sz="2800" dirty="0"/>
              <a:t>PLÁN AKCÍ </a:t>
            </a:r>
            <a:endParaRPr lang="en-US" sz="28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FE576AD-8495-45C5-A70B-5BE654E6AFB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93914" y="819377"/>
            <a:ext cx="8850086" cy="3787775"/>
          </a:xfrm>
        </p:spPr>
        <p:txBody>
          <a:bodyPr/>
          <a:lstStyle/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Aktuálně probíhá výstava Olympijské Tokio 1940 – 2021</a:t>
            </a:r>
          </a:p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7. 9. 150 dní do ZOH Peking 2022</a:t>
            </a:r>
          </a:p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8. 9. T-Mobile OH běh – Zlatý závod Praha Hvězda, Brno</a:t>
            </a:r>
          </a:p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10. 9. Dialogy (ČTA) – Nymburk </a:t>
            </a:r>
          </a:p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17. -19. 9. Memoriál Emila Zátopka (Kopřivnice – Rožnov p.R.)</a:t>
            </a:r>
          </a:p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21. 9. Mosty (ČTA) – místo bude upřesněno</a:t>
            </a:r>
          </a:p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září – říjen Cena J. S. Gutha – Jarkovského - ČOV (bude upřesněno dle kal. oceněného)</a:t>
            </a: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30. 9. Ceny Fair – Play (ČKFP) a Trenérka, cvičitelka (KRP ČOV)</a:t>
            </a:r>
          </a:p>
          <a:p>
            <a:br>
              <a:rPr lang="pl-PL" dirty="0"/>
            </a:br>
            <a:br>
              <a:rPr lang="pl-PL" dirty="0"/>
            </a:br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 </a:t>
            </a:r>
            <a:endParaRPr lang="pl-PL" sz="1600" dirty="0"/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523084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</TotalTime>
  <Words>118</Words>
  <Application>Microsoft Office PowerPoint</Application>
  <PresentationFormat>Předvádění na obrazovce (16:9)</PresentationFormat>
  <Paragraphs>12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Myriad Pro</vt:lpstr>
      <vt:lpstr>Myriad Pro Semibold</vt:lpstr>
      <vt:lpstr>Office Theme</vt:lpstr>
      <vt:lpstr>PLÁN AKCÍ </vt:lpstr>
    </vt:vector>
  </TitlesOfParts>
  <Company>FPS repro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Zdenek</dc:creator>
  <cp:lastModifiedBy>Graclík Petr</cp:lastModifiedBy>
  <cp:revision>39</cp:revision>
  <dcterms:created xsi:type="dcterms:W3CDTF">2017-04-24T14:29:13Z</dcterms:created>
  <dcterms:modified xsi:type="dcterms:W3CDTF">2021-09-01T13:48:52Z</dcterms:modified>
</cp:coreProperties>
</file>