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295" r:id="rId3"/>
    <p:sldId id="294" r:id="rId4"/>
    <p:sldId id="297" r:id="rId5"/>
    <p:sldId id="301" r:id="rId6"/>
    <p:sldId id="302" r:id="rId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3759" autoAdjust="0"/>
  </p:normalViewPr>
  <p:slideViewPr>
    <p:cSldViewPr snapToGrid="0">
      <p:cViewPr varScale="1">
        <p:scale>
          <a:sx n="97" d="100"/>
          <a:sy n="97" d="100"/>
        </p:scale>
        <p:origin x="10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C6944-2308-4FE2-95BF-3BE15D726CAD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BD14F-DBC6-4CC0-BF1A-2C42E08D2F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31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 Pekingu jen stručně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1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BD14F-DBC6-4CC0-BF1A-2C42E08D2F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329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Tolik v rychlosti k Pekingu a 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8092-E202-4BE9-8D5C-5553DA50D9F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41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Vuokatti</a:t>
            </a:r>
            <a:r>
              <a:rPr lang="cs-CZ" dirty="0"/>
              <a:t> – naplánováno na prosinec, ale možná to bude až v březnu a možná to bude dokonce rozděleno</a:t>
            </a:r>
            <a:r>
              <a:rPr lang="cs-CZ" baseline="0" dirty="0"/>
              <a:t> – ale to není zatím oficiální informace, v řádech dnů by měli dát vědět, jak to bude.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8092-E202-4BE9-8D5C-5553DA50D9F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46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Všechny relevantní informace najdete na tomto odkazu a s těmito přístupy… </a:t>
            </a:r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8092-E202-4BE9-8D5C-5553DA50D9F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11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8092-E202-4BE9-8D5C-5553DA50D9F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48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7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43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37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673628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18543"/>
            <a:ext cx="10972800" cy="6124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09600" y="2062104"/>
            <a:ext cx="5320829" cy="34995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261571" y="2062104"/>
            <a:ext cx="5320829" cy="34995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32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81240"/>
            <a:ext cx="1341096" cy="6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17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22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95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6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74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33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08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97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EAA5-EEF0-4B6F-A4EE-7B60594852B7}" type="datetimeFigureOut">
              <a:rPr lang="cs-CZ" smtClean="0"/>
              <a:t>06.09.2021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3C5D-B817-49B4-A2B2-1CA6E64B6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7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olympijskytym.cz/sport-net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50"/>
            <a:ext cx="12192000" cy="200025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155376" y="1353771"/>
            <a:ext cx="6784689" cy="1871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rgbClr val="00226C"/>
                </a:solidFill>
              </a:rPr>
              <a:t>Peking 2022</a:t>
            </a:r>
          </a:p>
          <a:p>
            <a:r>
              <a:rPr lang="cs-CZ" b="1" dirty="0">
                <a:solidFill>
                  <a:srgbClr val="00226C"/>
                </a:solidFill>
              </a:rPr>
              <a:t>VV 6. 9. 2021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35" y="1422153"/>
            <a:ext cx="1922554" cy="18831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2596" y="1108035"/>
            <a:ext cx="1877936" cy="224580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344846" y="6540157"/>
            <a:ext cx="3659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září 2021|</a:t>
            </a:r>
            <a:endParaRPr lang="cs-CZ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4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2605" b="68034"/>
          <a:stretch/>
        </p:blipFill>
        <p:spPr>
          <a:xfrm>
            <a:off x="0" y="6470724"/>
            <a:ext cx="12192000" cy="3872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4838" y="2077499"/>
            <a:ext cx="8163560" cy="2494501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cs-CZ" dirty="0">
                <a:solidFill>
                  <a:srgbClr val="00226C"/>
                </a:solidFill>
              </a:rPr>
              <a:t>Sběr akreditačních dat – long list do 25. 9. 2021</a:t>
            </a:r>
          </a:p>
          <a:p>
            <a:pPr marL="342900" indent="-342900"/>
            <a:r>
              <a:rPr lang="cs-CZ" dirty="0">
                <a:solidFill>
                  <a:srgbClr val="00226C"/>
                </a:solidFill>
              </a:rPr>
              <a:t>Focení na akreditace a </a:t>
            </a:r>
            <a:r>
              <a:rPr lang="cs-CZ" dirty="0" err="1">
                <a:solidFill>
                  <a:srgbClr val="00226C"/>
                </a:solidFill>
              </a:rPr>
              <a:t>Teamquide</a:t>
            </a:r>
            <a:endParaRPr lang="cs-CZ" dirty="0">
              <a:solidFill>
                <a:srgbClr val="00226C"/>
              </a:solidFill>
            </a:endParaRPr>
          </a:p>
          <a:p>
            <a:pPr marL="342900" indent="-342900"/>
            <a:r>
              <a:rPr lang="cs-CZ" dirty="0">
                <a:solidFill>
                  <a:srgbClr val="00226C"/>
                </a:solidFill>
              </a:rPr>
              <a:t>Podepsán „</a:t>
            </a:r>
            <a:r>
              <a:rPr lang="cs-CZ" dirty="0" err="1">
                <a:solidFill>
                  <a:srgbClr val="00226C"/>
                </a:solidFill>
              </a:rPr>
              <a:t>Allotment</a:t>
            </a:r>
            <a:r>
              <a:rPr lang="cs-CZ" dirty="0">
                <a:solidFill>
                  <a:srgbClr val="00226C"/>
                </a:solidFill>
              </a:rPr>
              <a:t>“ – olympijské vesnice</a:t>
            </a:r>
          </a:p>
          <a:p>
            <a:pPr marL="342900" indent="-342900"/>
            <a:r>
              <a:rPr lang="cs-CZ" dirty="0" err="1">
                <a:solidFill>
                  <a:srgbClr val="00226C"/>
                </a:solidFill>
              </a:rPr>
              <a:t>Covid</a:t>
            </a:r>
            <a:r>
              <a:rPr lang="cs-CZ" dirty="0">
                <a:solidFill>
                  <a:srgbClr val="00226C"/>
                </a:solidFill>
              </a:rPr>
              <a:t> opatření  - zatím neznáme oficiální pravidla</a:t>
            </a:r>
          </a:p>
          <a:p>
            <a:pPr marL="342900" indent="-342900"/>
            <a:r>
              <a:rPr lang="cs-CZ" dirty="0" err="1">
                <a:solidFill>
                  <a:srgbClr val="00226C"/>
                </a:solidFill>
              </a:rPr>
              <a:t>Covid</a:t>
            </a:r>
            <a:r>
              <a:rPr lang="cs-CZ" dirty="0">
                <a:solidFill>
                  <a:srgbClr val="00226C"/>
                </a:solidFill>
              </a:rPr>
              <a:t> příprava – </a:t>
            </a:r>
            <a:r>
              <a:rPr lang="cs-CZ" dirty="0" err="1">
                <a:solidFill>
                  <a:srgbClr val="00226C"/>
                </a:solidFill>
              </a:rPr>
              <a:t>medical</a:t>
            </a:r>
            <a:r>
              <a:rPr lang="cs-CZ" dirty="0">
                <a:solidFill>
                  <a:srgbClr val="00226C"/>
                </a:solidFill>
              </a:rPr>
              <a:t> tým</a:t>
            </a:r>
          </a:p>
          <a:p>
            <a:pPr marL="342900" indent="-342900"/>
            <a:endParaRPr lang="cs-CZ" dirty="0">
              <a:solidFill>
                <a:srgbClr val="00226C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088" y="212725"/>
            <a:ext cx="959380" cy="55836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44846" y="6540157"/>
            <a:ext cx="3659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chemeClr val="bg1"/>
                </a:solidFill>
                <a:latin typeface="Arial" panose="020B0604020202020204" pitchFamily="34" charset="0"/>
              </a:rPr>
              <a:t>ČESKÝ OLYMPIJSKÝ TÝM | Sportovní úsek ČOV | září 2021|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624838" y="322729"/>
            <a:ext cx="8454615" cy="634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3600" dirty="0">
                <a:solidFill>
                  <a:srgbClr val="00226C"/>
                </a:solidFill>
              </a:rPr>
              <a:t>Aktuality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520" y="2456049"/>
            <a:ext cx="2495339" cy="23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9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312" y="968189"/>
            <a:ext cx="3921892" cy="46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37781" y="2140644"/>
            <a:ext cx="9594273" cy="3098331"/>
          </a:xfrm>
        </p:spPr>
        <p:txBody>
          <a:bodyPr>
            <a:normAutofit lnSpcReduction="10000"/>
          </a:bodyPr>
          <a:lstStyle/>
          <a:p>
            <a:endParaRPr lang="cs-CZ" dirty="0">
              <a:solidFill>
                <a:srgbClr val="00226C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26C"/>
                </a:solidFill>
              </a:rPr>
              <a:t>11. – 18. 12. 2021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26C"/>
                </a:solidFill>
              </a:rPr>
              <a:t>19. – 26. březen 2022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err="1">
                <a:solidFill>
                  <a:srgbClr val="00226C"/>
                </a:solidFill>
              </a:rPr>
              <a:t>Vuokatti</a:t>
            </a:r>
            <a:r>
              <a:rPr lang="cs-CZ" sz="3200" dirty="0">
                <a:solidFill>
                  <a:srgbClr val="00226C"/>
                </a:solidFill>
              </a:rPr>
              <a:t> + </a:t>
            </a:r>
            <a:r>
              <a:rPr lang="cs-CZ" sz="3200" dirty="0" err="1">
                <a:solidFill>
                  <a:srgbClr val="00226C"/>
                </a:solidFill>
              </a:rPr>
              <a:t>Lahti</a:t>
            </a:r>
            <a:endParaRPr lang="cs-CZ" sz="3200" dirty="0">
              <a:solidFill>
                <a:srgbClr val="00226C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srgbClr val="00226C"/>
                </a:solidFill>
              </a:rPr>
              <a:t>Výprava cca 130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26C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5" y="182980"/>
            <a:ext cx="4545190" cy="180910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44846" y="6540157"/>
            <a:ext cx="3659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1000" dirty="0">
                <a:solidFill>
                  <a:srgbClr val="00226C"/>
                </a:solidFill>
                <a:latin typeface="Arial" panose="020B0604020202020204" pitchFamily="34" charset="0"/>
              </a:rPr>
              <a:t>ČESKÝ OLYMPIJSKÝ TÝM | Sportovní úsek ČOV | září 2021|</a:t>
            </a:r>
            <a:endParaRPr lang="cs-CZ" sz="1000" dirty="0">
              <a:solidFill>
                <a:srgbClr val="002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6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31" y="3943390"/>
            <a:ext cx="2483373" cy="9884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318" y="1398470"/>
            <a:ext cx="1756986" cy="1800599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0"/>
          </p:nvPr>
        </p:nvSpPr>
        <p:spPr>
          <a:xfrm>
            <a:off x="4127255" y="438459"/>
            <a:ext cx="7498080" cy="5702114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u="sng" dirty="0">
                <a:hlinkClick r:id="rId5"/>
              </a:rPr>
              <a:t>https://www.olympijskytym.cz/sport-net</a:t>
            </a:r>
            <a:endParaRPr lang="cs-CZ" dirty="0"/>
          </a:p>
          <a:p>
            <a:r>
              <a:rPr lang="cs-CZ" dirty="0"/>
              <a:t> </a:t>
            </a:r>
          </a:p>
          <a:p>
            <a:endParaRPr lang="cs-CZ" sz="3200" dirty="0"/>
          </a:p>
          <a:p>
            <a:r>
              <a:rPr lang="cs-CZ" sz="3200" dirty="0"/>
              <a:t>ZOH Beijing 2022 – heslo: 2022Peking</a:t>
            </a:r>
          </a:p>
          <a:p>
            <a:endParaRPr lang="cs-CZ" sz="3200" dirty="0"/>
          </a:p>
          <a:p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EYOWF </a:t>
            </a:r>
            <a:r>
              <a:rPr lang="cs-CZ" sz="3200" dirty="0" err="1"/>
              <a:t>Vuokatti</a:t>
            </a:r>
            <a:r>
              <a:rPr lang="cs-CZ" sz="3200" dirty="0"/>
              <a:t> 2021 – heslo: finsko21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83190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1" y="1371600"/>
            <a:ext cx="4178968" cy="4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6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192</Words>
  <Application>Microsoft Office PowerPoint</Application>
  <PresentationFormat>Širokoúhlá obrazovka</PresentationFormat>
  <Paragraphs>34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Myriad Pro Semibold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na NOVÉ HRY</dc:title>
  <dc:creator>Martin Doktor</dc:creator>
  <cp:lastModifiedBy>Martin Doktor</cp:lastModifiedBy>
  <cp:revision>101</cp:revision>
  <cp:lastPrinted>2021-04-15T08:22:16Z</cp:lastPrinted>
  <dcterms:created xsi:type="dcterms:W3CDTF">2020-10-16T06:04:00Z</dcterms:created>
  <dcterms:modified xsi:type="dcterms:W3CDTF">2021-09-06T06:28:14Z</dcterms:modified>
</cp:coreProperties>
</file>