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68" r:id="rId3"/>
    <p:sldId id="381" r:id="rId4"/>
    <p:sldId id="384" r:id="rId5"/>
    <p:sldId id="385" r:id="rId6"/>
    <p:sldId id="270" r:id="rId7"/>
  </p:sldIdLst>
  <p:sldSz cx="9144000" cy="5143500" type="screen16x9"/>
  <p:notesSz cx="6797675" cy="9926638"/>
  <p:embeddedFontLst>
    <p:embeddedFont>
      <p:font typeface="Open Sans SemiBold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Sa4Z3LlW0RP/0SRZo4j0/Ux1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FD1B6-261B-4640-B926-35354A004465}" v="1" dt="2022-12-05T10:19:14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65260-3675-4B44-A171-684AEF429B8A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FB1FE-1489-4977-8275-E8303A981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400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Poslední bod- nový partner Vinci, ČEZ, UNYP, vyrovnaný rozpočet</a:t>
            </a: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142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Poslední bod- nový partner Vinci, ČEZ, UNYP, vyrovnaný rozpočet</a:t>
            </a: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143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Poslední bod- nový partner Vinci, ČEZ, UNYP, vyrovnaný rozpočet</a:t>
            </a: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917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  <a:defRPr sz="40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3185" y="3338860"/>
            <a:ext cx="853941" cy="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099" y="3314936"/>
            <a:ext cx="1556716" cy="60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1143000" y="1072253"/>
            <a:ext cx="68580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Olympiáda dětí a mládeže</a:t>
            </a:r>
            <a:br>
              <a:rPr lang="cs-CZ" dirty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20. Olympiáda dětí a mládeže 2023</a:t>
            </a:r>
            <a:br>
              <a:rPr lang="cs-CZ" dirty="0"/>
            </a:br>
            <a:r>
              <a:rPr lang="cs-CZ" dirty="0"/>
              <a:t>Královéhradecký kraj </a:t>
            </a: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737754" y="1371118"/>
            <a:ext cx="7370369" cy="296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12 dní do začátku 20. ročníku Olympiády dětí a mládeže 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b="1" dirty="0"/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Sněhové podmínky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Vyprodané slavnostní zahájení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Uzavřené kompletní nominace všech krajů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Připravené 4 denní televizní vysílání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 err="1"/>
              <a:t>Observer</a:t>
            </a:r>
            <a:r>
              <a:rPr lang="cs-CZ" sz="1500" b="1" dirty="0"/>
              <a:t> program    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/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 </a:t>
            </a:r>
            <a:endParaRPr sz="15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73CD85-2093-06A3-A2AE-63035F4E8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71" y="2898600"/>
            <a:ext cx="3516166" cy="122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20. Olympiáda dětí a mládeže 2023</a:t>
            </a:r>
            <a:br>
              <a:rPr lang="cs-CZ" dirty="0"/>
            </a:br>
            <a:r>
              <a:rPr lang="cs-CZ" dirty="0"/>
              <a:t>Královéhradecký kraj </a:t>
            </a: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914399" y="1336481"/>
            <a:ext cx="7955723" cy="296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r>
              <a:rPr lang="cs-CZ" sz="1500" u="sng" dirty="0">
                <a:latin typeface="+mj-lt"/>
              </a:rPr>
              <a:t>Neděle - 22. 1.  10.00   Konference na podporu sportování mládeže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>
              <a:latin typeface="+mj-lt"/>
            </a:endParaRP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Hradec Králové </a:t>
            </a:r>
            <a:r>
              <a:rPr lang="cs-CZ" sz="1500" dirty="0"/>
              <a:t> - Sál zastupitelstva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Nejvyšší účast hejtmanů v historii konference i ODM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Kompletně zaplněné i auditorium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Diskuze o podpoře sportu na úrovni státu i krajů (nová NSA) </a:t>
            </a:r>
            <a:endParaRPr sz="15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73CD85-2093-06A3-A2AE-63035F4E8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35" y="3037146"/>
            <a:ext cx="3516166" cy="1220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0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20. Olympiáda dětí a mládeže 2023</a:t>
            </a:r>
            <a:br>
              <a:rPr lang="cs-CZ" dirty="0"/>
            </a:br>
            <a:r>
              <a:rPr lang="cs-CZ" dirty="0"/>
              <a:t>Královéhradecký kraj </a:t>
            </a: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772390" y="1353799"/>
            <a:ext cx="7955723" cy="296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r>
              <a:rPr lang="cs-CZ" sz="1500" u="sng" dirty="0">
                <a:latin typeface="+mj-lt"/>
              </a:rPr>
              <a:t>Neděle - 22. 1.  14.00   Slavnostní zahajovací ceremoniál  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>
              <a:latin typeface="+mj-lt"/>
            </a:endParaRP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Hradec Králové </a:t>
            </a:r>
            <a:r>
              <a:rPr lang="cs-CZ" sz="1500" dirty="0"/>
              <a:t> - ČPP Aréna 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Zapálení ohně - Eva </a:t>
            </a:r>
            <a:r>
              <a:rPr lang="cs-CZ" sz="1500" dirty="0" err="1">
                <a:latin typeface="+mj-lt"/>
              </a:rPr>
              <a:t>Adamczyková</a:t>
            </a:r>
            <a:r>
              <a:rPr lang="cs-CZ" sz="1500" dirty="0">
                <a:latin typeface="+mj-lt"/>
              </a:rPr>
              <a:t> (Samková) </a:t>
            </a:r>
            <a:r>
              <a:rPr lang="cs-CZ" sz="1500" dirty="0"/>
              <a:t> 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Řada hostů ze všech sfér sportovního života</a:t>
            </a:r>
            <a:endParaRPr sz="1500" dirty="0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73CD85-2093-06A3-A2AE-63035F4E8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35" y="3037146"/>
            <a:ext cx="3516166" cy="1220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20. Olympiáda dětí a mládeže 2023</a:t>
            </a:r>
            <a:br>
              <a:rPr lang="cs-CZ" dirty="0"/>
            </a:br>
            <a:r>
              <a:rPr lang="cs-CZ" dirty="0"/>
              <a:t>Královéhradecký kraj </a:t>
            </a: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848591" y="1416144"/>
            <a:ext cx="7955723" cy="296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r>
              <a:rPr lang="cs-CZ" sz="1500" u="sng" dirty="0">
                <a:latin typeface="+mj-lt"/>
              </a:rPr>
              <a:t>Neděle - 22. 1.  19.00   Slavnostní otevření Olympijského domu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>
              <a:latin typeface="+mj-lt"/>
            </a:endParaRP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Špindlerův mlýn </a:t>
            </a:r>
            <a:r>
              <a:rPr lang="cs-CZ" sz="1500" dirty="0"/>
              <a:t> 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Účast hejtmanů – navazující pondělní jednání asociace krajů ČR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>
                <a:latin typeface="+mj-lt"/>
              </a:rPr>
              <a:t>Jubilejní 20. ročník ODM </a:t>
            </a:r>
            <a:endParaRPr lang="cs-CZ" sz="15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73CD85-2093-06A3-A2AE-63035F4E8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35" y="3037146"/>
            <a:ext cx="3516166" cy="1220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5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ctrTitle"/>
          </p:nvPr>
        </p:nvSpPr>
        <p:spPr>
          <a:xfrm>
            <a:off x="1657350" y="754984"/>
            <a:ext cx="58293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9B3D4F-9CDD-5317-64DF-238A5ABAA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5" t="20077" r="10358" b="25743"/>
          <a:stretch/>
        </p:blipFill>
        <p:spPr>
          <a:xfrm>
            <a:off x="6977750" y="4096849"/>
            <a:ext cx="2043208" cy="1046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215</Words>
  <Application>Microsoft Office PowerPoint</Application>
  <PresentationFormat>Předvádění na obrazovce (16:9)</PresentationFormat>
  <Paragraphs>34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Open Sans SemiBold</vt:lpstr>
      <vt:lpstr>Arial</vt:lpstr>
      <vt:lpstr>Open Sans</vt:lpstr>
      <vt:lpstr>Calibri</vt:lpstr>
      <vt:lpstr>Office Theme</vt:lpstr>
      <vt:lpstr>Olympiáda dětí a mládeže </vt:lpstr>
      <vt:lpstr>20. Olympiáda dětí a mládeže 2023 Královéhradecký kraj </vt:lpstr>
      <vt:lpstr>20. Olympiáda dětí a mládeže 2023 Královéhradecký kraj </vt:lpstr>
      <vt:lpstr>20. Olympiáda dětí a mládeže 2023 Královéhradecký kraj </vt:lpstr>
      <vt:lpstr>20. Olympiáda dětí a mládeže 2023 Královéhradecký kraj </vt:lpstr>
      <vt:lpstr>Děkuji za pozornost!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OLYMPIÁDA DĚTÍ A MLÁDEŽE 2022, 2023 Stav příprav</dc:title>
  <dc:creator>Zdenek</dc:creator>
  <cp:lastModifiedBy>Monika Popelová</cp:lastModifiedBy>
  <cp:revision>20</cp:revision>
  <cp:lastPrinted>2023-01-11T06:43:52Z</cp:lastPrinted>
  <dcterms:created xsi:type="dcterms:W3CDTF">2017-04-24T14:29:13Z</dcterms:created>
  <dcterms:modified xsi:type="dcterms:W3CDTF">2023-01-11T06:44:39Z</dcterms:modified>
</cp:coreProperties>
</file>